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3"/>
  </p:notesMasterIdLst>
  <p:sldIdLst>
    <p:sldId id="264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68" userDrawn="1">
          <p15:clr>
            <a:srgbClr val="A4A3A4"/>
          </p15:clr>
        </p15:guide>
        <p15:guide id="2" orient="horz" pos="2448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5ED5"/>
    <a:srgbClr val="EE5FCC"/>
    <a:srgbClr val="52B8B5"/>
    <a:srgbClr val="70DADB"/>
    <a:srgbClr val="E6B508"/>
    <a:srgbClr val="FFFFFF"/>
    <a:srgbClr val="EE7E65"/>
    <a:srgbClr val="F3A611"/>
    <a:srgbClr val="F1F1F1"/>
    <a:srgbClr val="DFD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8"/>
    <p:restoredTop sz="89660"/>
  </p:normalViewPr>
  <p:slideViewPr>
    <p:cSldViewPr snapToGrid="0" snapToObjects="1">
      <p:cViewPr>
        <p:scale>
          <a:sx n="100" d="100"/>
          <a:sy n="100" d="100"/>
        </p:scale>
        <p:origin x="763" y="-926"/>
      </p:cViewPr>
      <p:guideLst>
        <p:guide pos="316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2.pn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ctangle" descr="{image_background}">
            <a:extLst>
              <a:ext uri="{FF2B5EF4-FFF2-40B4-BE49-F238E27FC236}">
                <a16:creationId xmlns:a16="http://schemas.microsoft.com/office/drawing/2014/main" id="{9C73E313-DE4D-9FF0-D51D-373F4CF580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694" y="-1444"/>
            <a:ext cx="10058400" cy="77738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298593-68DB-C57C-ABB9-B18E7B9F68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94" y="-1444"/>
            <a:ext cx="10058399" cy="7772399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E28F14E7-FF57-5CF7-DC2A-BA402F754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2936034"/>
            <a:ext cx="6934200" cy="1335024"/>
          </a:xfrm>
        </p:spPr>
        <p:txBody>
          <a:bodyPr/>
          <a:lstStyle>
            <a:lvl1pPr algn="ctr"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12302B8-30A4-9509-B63B-21E62D6A7E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62100" y="1538236"/>
            <a:ext cx="6934200" cy="79539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400" cap="all" spc="0" baseline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04103C46-B088-E473-0CEB-1322A7C860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62100" y="2352676"/>
            <a:ext cx="6934200" cy="408654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103000"/>
              </a:lnSpc>
              <a:buNone/>
              <a:defRPr sz="1400" cap="none" spc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E835E9BC-89E5-2B51-D9FB-16276670EA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2099" y="4391025"/>
            <a:ext cx="6934199" cy="857245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cap="none" spc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AA153BA3-AD89-4649-02B9-D66101882E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69478" y="5540510"/>
            <a:ext cx="2764473" cy="381000"/>
          </a:xfrm>
          <a:noFill/>
        </p:spPr>
        <p:txBody>
          <a:bodyPr wrap="square" lIns="0" tIns="0" rIns="0" bIns="0" rtlCol="0" anchor="ctr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lang="en-US" sz="2700" spc="0" dirty="0">
                <a:solidFill>
                  <a:srgbClr val="000000">
                    <a:alpha val="100000"/>
                  </a:srgbClr>
                </a:solidFill>
                <a:latin typeface="Rastanty Cortez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0CEEA01D-2B24-2895-B0C0-58D564A6CA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64228" y="5942867"/>
            <a:ext cx="2764473" cy="384048"/>
          </a:xfrm>
          <a:noFill/>
        </p:spPr>
        <p:txBody>
          <a:bodyPr wrap="square" lIns="0" tIns="0" rIns="0" bIns="0" rtlCol="0" anchor="ctr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lang="en-US" sz="1050" cap="all" spc="0" baseline="0" dirty="0">
                <a:solidFill>
                  <a:srgbClr val="132A3F">
                    <a:alpha val="100000"/>
                  </a:srgbClr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D5D5634C-DC04-DAA7-3525-CB17D3802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24450" y="5544488"/>
            <a:ext cx="2771775" cy="384048"/>
          </a:xfrm>
          <a:noFill/>
        </p:spPr>
        <p:txBody>
          <a:bodyPr wrap="square" lIns="0" tIns="0" rIns="0" bIns="0" rtlCol="0" anchor="ctr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lang="en-US" sz="1400" spc="0" dirty="0">
                <a:solidFill>
                  <a:srgbClr val="132A3F">
                    <a:alpha val="100000"/>
                  </a:srgbClr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9BD09CB-EF05-38E3-37F0-44E4227CE4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24450" y="5948484"/>
            <a:ext cx="2771775" cy="384048"/>
          </a:xfrm>
          <a:noFill/>
        </p:spPr>
        <p:txBody>
          <a:bodyPr vert="horz" wrap="square" lIns="0" tIns="0" rIns="0" bIns="0" rtlCol="0" anchor="ctr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lang="en-US" sz="1050" cap="all" spc="0" baseline="0" dirty="0">
                <a:solidFill>
                  <a:srgbClr val="132A3F">
                    <a:alpha val="100000"/>
                  </a:srgbClr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679AC2-7289-4097-00BD-120D6D8D29B3}"/>
              </a:ext>
            </a:extLst>
          </p:cNvPr>
          <p:cNvCxnSpPr>
            <a:cxnSpLocks/>
          </p:cNvCxnSpPr>
          <p:nvPr userDrawn="1"/>
        </p:nvCxnSpPr>
        <p:spPr>
          <a:xfrm>
            <a:off x="2164228" y="5935450"/>
            <a:ext cx="276447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B4F1EA-020E-E297-1A0C-DD2C5887F659}"/>
              </a:ext>
            </a:extLst>
          </p:cNvPr>
          <p:cNvCxnSpPr>
            <a:cxnSpLocks/>
          </p:cNvCxnSpPr>
          <p:nvPr userDrawn="1"/>
        </p:nvCxnSpPr>
        <p:spPr>
          <a:xfrm>
            <a:off x="5119313" y="5935450"/>
            <a:ext cx="278638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751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4DD7F5-A2AC-E37D-0C92-6F95821E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059E7-7F1D-48EC-5B3C-8BB97A5CA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9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3000"/>
        </a:lnSpc>
        <a:spcBef>
          <a:spcPts val="1000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>
            <a:extLst>
              <a:ext uri="{FF2B5EF4-FFF2-40B4-BE49-F238E27FC236}">
                <a16:creationId xmlns:a16="http://schemas.microsoft.com/office/drawing/2014/main" id="{80D66BD7-EC5C-8821-4DC8-655C38DF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2936034"/>
            <a:ext cx="6934200" cy="1335024"/>
          </a:xfrm>
        </p:spPr>
        <p:txBody>
          <a:bodyPr/>
          <a:lstStyle/>
          <a:p>
            <a:r>
              <a:rPr lang="en-US" dirty="0"/>
              <a:t>Dian Nugraha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3076F2-BDCF-3369-04CF-40E083161C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2100" y="1538236"/>
            <a:ext cx="6934200" cy="795390"/>
          </a:xfrm>
        </p:spPr>
        <p:txBody>
          <a:bodyPr/>
          <a:lstStyle/>
          <a:p>
            <a:r>
              <a:rPr lang="en-US" dirty="0"/>
              <a:t>Certificate of Excellence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C4BA3-F840-EA6B-27EA-A03DD066CB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2352676"/>
            <a:ext cx="6934200" cy="408654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F4B50-8E53-B542-2EEE-EE0ED649EB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2099" y="4391025"/>
            <a:ext cx="6934199" cy="857245"/>
          </a:xfrm>
        </p:spPr>
        <p:txBody>
          <a:bodyPr/>
          <a:lstStyle/>
          <a:p>
            <a:r>
              <a:rPr lang="en-US" dirty="0"/>
              <a:t>in recognition of their exceptional achievements in school.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49A091-FD21-004B-5E88-33DE498548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69478" y="5540510"/>
            <a:ext cx="2764473" cy="381000"/>
          </a:xfrm>
        </p:spPr>
        <p:txBody>
          <a:bodyPr/>
          <a:lstStyle/>
          <a:p>
            <a:r>
              <a:rPr lang="en-US" dirty="0"/>
              <a:t>Teacher Cook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7F1F2D-0D6E-11A8-E5B4-F87D1DADB0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64228" y="5942867"/>
            <a:ext cx="2764473" cy="384048"/>
          </a:xfrm>
        </p:spPr>
        <p:txBody>
          <a:bodyPr/>
          <a:lstStyle/>
          <a:p>
            <a:r>
              <a:rPr lang="en-US" dirty="0"/>
              <a:t>Presenter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61BE12-D985-D351-26EB-C109775BCD0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24450" y="5544488"/>
            <a:ext cx="2771775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055417B-4AEB-F971-C49E-AD832999307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24450" y="5948484"/>
            <a:ext cx="2771775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51454340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25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E5ED5"/>
      </a:accent1>
      <a:accent2>
        <a:srgbClr val="ED7D31"/>
      </a:accent2>
      <a:accent3>
        <a:srgbClr val="EE5F61"/>
      </a:accent3>
      <a:accent4>
        <a:srgbClr val="FFC000"/>
      </a:accent4>
      <a:accent5>
        <a:srgbClr val="EF7E60"/>
      </a:accent5>
      <a:accent6>
        <a:srgbClr val="D85BF1"/>
      </a:accent6>
      <a:hlink>
        <a:srgbClr val="0563C1"/>
      </a:hlink>
      <a:folHlink>
        <a:srgbClr val="954F72"/>
      </a:folHlink>
    </a:clrScheme>
    <a:fontScheme name="Custom 189">
      <a:majorFont>
        <a:latin typeface="Gill Sans Ultra Bold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P_Certificate_14_win32_LW_V2" id="{260A9FAD-313E-4A76-A062-41D51F7EE226}" vid="{54F52A90-6116-4263-9183-15C543D0238C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1E7FDE17-7343-4C5B-920B-05798838DDEA}"/>
</file>

<file path=customXml/itemProps22.xml><?xml version="1.0" encoding="utf-8"?>
<ds:datastoreItem xmlns:ds="http://schemas.openxmlformats.org/officeDocument/2006/customXml" ds:itemID="{4E3512BC-43CF-4013-8817-2328526D87BB}"/>
</file>

<file path=customXml/itemProps31.xml><?xml version="1.0" encoding="utf-8"?>
<ds:datastoreItem xmlns:ds="http://schemas.openxmlformats.org/officeDocument/2006/customXml" ds:itemID="{AAC086A5-B11F-459F-8D67-8BBA7DD0C126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25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Century Gothic</vt:lpstr>
      <vt:lpstr>Gill Sans Ultra Bold</vt:lpstr>
      <vt:lpstr>Rastanty Cortez</vt:lpstr>
      <vt:lpstr>Custom</vt:lpstr>
      <vt:lpstr>Dian Nugraha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Dian Nugraha</dc:title>
  <dcterms:created xsi:type="dcterms:W3CDTF">2024-05-02T05:39:42Z</dcterms:created>
  <dcterms:modified xsi:type="dcterms:W3CDTF">2024-05-02T05:40:03Z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